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3" r:id="rId5"/>
    <p:sldId id="265" r:id="rId6"/>
    <p:sldId id="262" r:id="rId7"/>
    <p:sldId id="266" r:id="rId8"/>
    <p:sldId id="267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C88"/>
    <a:srgbClr val="BA1068"/>
    <a:srgbClr val="CF7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9" d="100"/>
          <a:sy n="99" d="100"/>
        </p:scale>
        <p:origin x="-2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874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05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11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180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003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654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65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061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79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2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18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0466-ADA8-094A-9EFA-6EC34B250E3A}" type="datetimeFigureOut">
              <a:rPr lang="es-ES_tradnl" smtClean="0"/>
              <a:t>06/01/21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0C0-5A5F-6845-AFFD-E55B7912179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816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5A9CE4-EC3F-4BA7-B103-F7E6BFB9E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MX" b="1" dirty="0">
              <a:ln/>
              <a:solidFill>
                <a:srgbClr val="CF750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5C61477-2260-4A83-80B3-38DC73E66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MX" b="1" dirty="0">
              <a:ln/>
              <a:solidFill>
                <a:srgbClr val="CF75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3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EBBBE9-9B12-494E-931C-27754EFF8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MX" b="1" dirty="0">
              <a:ln/>
              <a:solidFill>
                <a:srgbClr val="CF750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6C2EB99-3FF7-4598-827E-E074BC5BE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>
              <a:solidFill>
                <a:srgbClr val="CF75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="" xmlns:a16="http://schemas.microsoft.com/office/drawing/2014/main" id="{E4F4DA3D-7470-426B-A913-BF69E585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b="1" dirty="0">
                <a:ln/>
                <a:solidFill>
                  <a:srgbClr val="3E4C88"/>
                </a:solidFill>
              </a:rPr>
              <a:t>Titulo</a:t>
            </a:r>
          </a:p>
        </p:txBody>
      </p:sp>
      <p:sp>
        <p:nvSpPr>
          <p:cNvPr id="15" name="Título 12">
            <a:extLst>
              <a:ext uri="{FF2B5EF4-FFF2-40B4-BE49-F238E27FC236}">
                <a16:creationId xmlns="" xmlns:a16="http://schemas.microsoft.com/office/drawing/2014/main" id="{49DDBB8E-8697-4C3D-99C8-D4F084BB6CB3}"/>
              </a:ext>
            </a:extLst>
          </p:cNvPr>
          <p:cNvSpPr txBox="1">
            <a:spLocks/>
          </p:cNvSpPr>
          <p:nvPr/>
        </p:nvSpPr>
        <p:spPr>
          <a:xfrm>
            <a:off x="838200" y="2142223"/>
            <a:ext cx="10515600" cy="334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/>
          </a:p>
        </p:txBody>
      </p:sp>
      <p:pic>
        <p:nvPicPr>
          <p:cNvPr id="25" name="Marcador de contenido 24">
            <a:extLst>
              <a:ext uri="{FF2B5EF4-FFF2-40B4-BE49-F238E27FC236}">
                <a16:creationId xmlns="" xmlns:a16="http://schemas.microsoft.com/office/drawing/2014/main" id="{9FBA8B38-B445-4CDB-9CBE-EA41691CC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7454" y="6021963"/>
            <a:ext cx="1548088" cy="465438"/>
          </a:xfrm>
        </p:spPr>
      </p:pic>
    </p:spTree>
    <p:extLst>
      <p:ext uri="{BB962C8B-B14F-4D97-AF65-F5344CB8AC3E}">
        <p14:creationId xmlns:p14="http://schemas.microsoft.com/office/powerpoint/2010/main" val="226954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24">
            <a:extLst>
              <a:ext uri="{FF2B5EF4-FFF2-40B4-BE49-F238E27FC236}">
                <a16:creationId xmlns="" xmlns:a16="http://schemas.microsoft.com/office/drawing/2014/main" id="{9FBA8B38-B445-4CDB-9CBE-EA41691CC9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2604683" y="2981973"/>
            <a:ext cx="6472478" cy="19459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n/>
                <a:solidFill>
                  <a:srgbClr val="3E4C88"/>
                </a:solidFill>
              </a:rPr>
              <a:t>Titulo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2215" y="1872842"/>
            <a:ext cx="10181585" cy="463764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724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n/>
                <a:solidFill>
                  <a:srgbClr val="3E4C88"/>
                </a:solidFill>
              </a:rPr>
              <a:t>Titulo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01767" cy="439580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Marcador de contenido 24">
            <a:extLst>
              <a:ext uri="{FF2B5EF4-FFF2-40B4-BE49-F238E27FC236}">
                <a16:creationId xmlns="" xmlns:a16="http://schemas.microsoft.com/office/drawing/2014/main" id="{9FBA8B38-B445-4CDB-9CBE-EA41691C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306163"/>
            <a:ext cx="1548088" cy="465438"/>
          </a:xfrm>
          <a:prstGeom prst="rect">
            <a:avLst/>
          </a:prstGeom>
        </p:spPr>
      </p:pic>
      <p:pic>
        <p:nvPicPr>
          <p:cNvPr id="5" name="Imagen 4" descr="ecc4d6f1a4c2f418ba08855883ef12834e2bee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16" y="1825625"/>
            <a:ext cx="3706409" cy="43958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FC12E10-9A1C-47AB-A6AF-547B08C9F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779" y="196219"/>
            <a:ext cx="2260946" cy="15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="" xmlns:a16="http://schemas.microsoft.com/office/drawing/2014/main" id="{E4F4DA3D-7470-426B-A913-BF69E585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b="1" dirty="0" smtClean="0">
                <a:ln/>
                <a:solidFill>
                  <a:srgbClr val="BA1068"/>
                </a:solidFill>
              </a:rPr>
              <a:t>Titulo</a:t>
            </a:r>
            <a:endParaRPr lang="es-MX" b="1" dirty="0">
              <a:ln/>
              <a:solidFill>
                <a:srgbClr val="BA1068"/>
              </a:solidFill>
            </a:endParaRPr>
          </a:p>
        </p:txBody>
      </p:sp>
      <p:sp>
        <p:nvSpPr>
          <p:cNvPr id="15" name="Título 12">
            <a:extLst>
              <a:ext uri="{FF2B5EF4-FFF2-40B4-BE49-F238E27FC236}">
                <a16:creationId xmlns="" xmlns:a16="http://schemas.microsoft.com/office/drawing/2014/main" id="{49DDBB8E-8697-4C3D-99C8-D4F084BB6CB3}"/>
              </a:ext>
            </a:extLst>
          </p:cNvPr>
          <p:cNvSpPr txBox="1">
            <a:spLocks/>
          </p:cNvSpPr>
          <p:nvPr/>
        </p:nvSpPr>
        <p:spPr>
          <a:xfrm>
            <a:off x="838200" y="2617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C12E10-9A1C-47AB-A6AF-547B08C9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736" y="5731381"/>
            <a:ext cx="2260946" cy="1507297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490CFD8F-1086-4B0E-80D9-8E29CD5F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894"/>
            <a:ext cx="10515600" cy="435133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9223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="" xmlns:a16="http://schemas.microsoft.com/office/drawing/2014/main" id="{E4F4DA3D-7470-426B-A913-BF69E585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b="1" dirty="0" smtClean="0">
                <a:ln/>
                <a:solidFill>
                  <a:srgbClr val="BA1068"/>
                </a:solidFill>
              </a:rPr>
              <a:t>Titulo</a:t>
            </a:r>
            <a:endParaRPr lang="es-MX" b="1" dirty="0">
              <a:ln/>
              <a:solidFill>
                <a:srgbClr val="BA1068"/>
              </a:solidFill>
            </a:endParaRPr>
          </a:p>
        </p:txBody>
      </p:sp>
      <p:sp>
        <p:nvSpPr>
          <p:cNvPr id="15" name="Título 12">
            <a:extLst>
              <a:ext uri="{FF2B5EF4-FFF2-40B4-BE49-F238E27FC236}">
                <a16:creationId xmlns="" xmlns:a16="http://schemas.microsoft.com/office/drawing/2014/main" id="{49DDBB8E-8697-4C3D-99C8-D4F084BB6CB3}"/>
              </a:ext>
            </a:extLst>
          </p:cNvPr>
          <p:cNvSpPr txBox="1">
            <a:spLocks/>
          </p:cNvSpPr>
          <p:nvPr/>
        </p:nvSpPr>
        <p:spPr>
          <a:xfrm>
            <a:off x="838200" y="2617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490CFD8F-1086-4B0E-80D9-8E29CD5F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894"/>
            <a:ext cx="10515600" cy="362485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2" name="Imagen 1" descr="rosa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900"/>
            <a:ext cx="12192000" cy="1562100"/>
          </a:xfrm>
          <a:prstGeom prst="rect">
            <a:avLst/>
          </a:prstGeom>
        </p:spPr>
      </p:pic>
      <p:pic>
        <p:nvPicPr>
          <p:cNvPr id="7" name="Marcador de contenido 24">
            <a:extLst>
              <a:ext uri="{FF2B5EF4-FFF2-40B4-BE49-F238E27FC236}">
                <a16:creationId xmlns="" xmlns:a16="http://schemas.microsoft.com/office/drawing/2014/main" id="{9FBA8B38-B445-4CDB-9CBE-EA41691CC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485" y="6546502"/>
            <a:ext cx="934285" cy="2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="" xmlns:a16="http://schemas.microsoft.com/office/drawing/2014/main" id="{E4F4DA3D-7470-426B-A913-BF69E585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b="1" dirty="0" smtClean="0">
                <a:ln/>
                <a:solidFill>
                  <a:srgbClr val="CF7502"/>
                </a:solidFill>
              </a:rPr>
              <a:t>Titulo</a:t>
            </a:r>
            <a:endParaRPr lang="es-MX" b="1" dirty="0">
              <a:ln/>
              <a:solidFill>
                <a:srgbClr val="BA1068"/>
              </a:solidFill>
            </a:endParaRPr>
          </a:p>
        </p:txBody>
      </p:sp>
      <p:sp>
        <p:nvSpPr>
          <p:cNvPr id="15" name="Título 12">
            <a:extLst>
              <a:ext uri="{FF2B5EF4-FFF2-40B4-BE49-F238E27FC236}">
                <a16:creationId xmlns="" xmlns:a16="http://schemas.microsoft.com/office/drawing/2014/main" id="{49DDBB8E-8697-4C3D-99C8-D4F084BB6CB3}"/>
              </a:ext>
            </a:extLst>
          </p:cNvPr>
          <p:cNvSpPr txBox="1">
            <a:spLocks/>
          </p:cNvSpPr>
          <p:nvPr/>
        </p:nvSpPr>
        <p:spPr>
          <a:xfrm>
            <a:off x="838200" y="2617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490CFD8F-1086-4B0E-80D9-8E29CD5F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894"/>
            <a:ext cx="10515600" cy="3585164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7" name="Marcador de contenido 24">
            <a:extLst>
              <a:ext uri="{FF2B5EF4-FFF2-40B4-BE49-F238E27FC236}">
                <a16:creationId xmlns="" xmlns:a16="http://schemas.microsoft.com/office/drawing/2014/main" id="{9FBA8B38-B445-4CDB-9CBE-EA41691C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485" y="6546502"/>
            <a:ext cx="934285" cy="280896"/>
          </a:xfrm>
          <a:prstGeom prst="rect">
            <a:avLst/>
          </a:prstGeom>
        </p:spPr>
      </p:pic>
      <p:pic>
        <p:nvPicPr>
          <p:cNvPr id="8" name="Imagen 7" descr="naranja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300"/>
            <a:ext cx="121920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3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</Words>
  <Application>Microsoft Macintosh PowerPoint</Application>
  <PresentationFormat>Personalizado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Titulo</vt:lpstr>
      <vt:lpstr>Titulo</vt:lpstr>
      <vt:lpstr>Titulo</vt:lpstr>
      <vt:lpstr>Titulo</vt:lpstr>
      <vt:lpstr>Titulo</vt:lpstr>
      <vt:lpstr>Titulo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Manuel Gantus</cp:lastModifiedBy>
  <cp:revision>9</cp:revision>
  <dcterms:created xsi:type="dcterms:W3CDTF">2021-01-05T17:04:35Z</dcterms:created>
  <dcterms:modified xsi:type="dcterms:W3CDTF">2021-01-06T19:51:29Z</dcterms:modified>
</cp:coreProperties>
</file>